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3" name="Picture 20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365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2019-04-11T15:24:53Z</dcterms:created>
  <dcterms:modified xsi:type="dcterms:W3CDTF">2019-04-11T15:24:53Z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